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62" r:id="rId3"/>
    <p:sldId id="263" r:id="rId4"/>
    <p:sldId id="274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CC"/>
    <a:srgbClr val="F68EE7"/>
    <a:srgbClr val="81F795"/>
    <a:srgbClr val="38F257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0409" autoAdjust="0"/>
  </p:normalViewPr>
  <p:slideViewPr>
    <p:cSldViewPr>
      <p:cViewPr varScale="1">
        <p:scale>
          <a:sx n="66" d="100"/>
          <a:sy n="66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657B-9B9B-46FF-9F19-BF20842949C6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2F05-78A6-4039-80CE-91A100E05513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C4678-9B51-4996-BE21-F7AB48326D04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0484-70F2-4DE0-9E61-D1D070F66C28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8DEF-284E-4CC3-98D9-5BD88F337B69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FEF42-4B3D-428B-B499-60CA19A0567E}" type="datetime1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D4D9-45E6-473A-BA9E-1290FCB091EE}" type="datetime1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B7F-99D0-4E49-8270-B239B1871A9B}" type="datetime1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E7B5-8627-438F-919E-50F6B90B6000}" type="datetime1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B348-2245-491F-968C-C1265C4C79F0}" type="datetime1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E9F3-C38B-45FA-99C6-C38D7F7EFD10}" type="datetime1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E60EC-C31E-420A-A727-F3A9CA73B33D}" type="datetime1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9975"/>
            <a:ext cx="9144000" cy="13176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FNAL Test Beam Analysis: </a:t>
            </a:r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Spatial Resolution Studies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05200"/>
            <a:ext cx="9144000" cy="762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Kondo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Gnanvo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B340-8F30-4CC9-9604-92BC59F5D5E1}" type="datetime1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6" t="15154" r="10151" b="8906"/>
          <a:stretch/>
        </p:blipFill>
        <p:spPr>
          <a:xfrm>
            <a:off x="-1" y="3578311"/>
            <a:ext cx="9144000" cy="32796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UVa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GEMs @ FNAL Test 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120 GeV Proton Beam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" t="13763" r="2736" b="45238"/>
          <a:stretch/>
        </p:blipFill>
        <p:spPr>
          <a:xfrm>
            <a:off x="0" y="529404"/>
            <a:ext cx="9144000" cy="2899596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spect="1"/>
          </p:cNvSpPr>
          <p:nvPr/>
        </p:nvSpPr>
        <p:spPr>
          <a:xfrm rot="16200000">
            <a:off x="4349995" y="4363858"/>
            <a:ext cx="59343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SBS1</a:t>
            </a:r>
            <a:endPara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 rot="16200000">
            <a:off x="5871536" y="4072112"/>
            <a:ext cx="1266693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TRK_4: SBS2</a:t>
            </a:r>
            <a:endParaRPr lang="en-US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 rot="16200000">
            <a:off x="4452258" y="4082143"/>
            <a:ext cx="1156862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EIC-</a:t>
            </a:r>
            <a:r>
              <a:rPr lang="en-US" sz="1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endParaRPr lang="en-US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 rot="16200000">
            <a:off x="1831446" y="4328592"/>
            <a:ext cx="753732" cy="30777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TRK_0</a:t>
            </a:r>
            <a:endParaRPr lang="en-US" sz="1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>
            <a:spLocks noChangeAspect="1"/>
          </p:cNvSpPr>
          <p:nvPr/>
        </p:nvSpPr>
        <p:spPr>
          <a:xfrm rot="16200000">
            <a:off x="3587023" y="4328592"/>
            <a:ext cx="753732" cy="30777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TRK_1</a:t>
            </a:r>
            <a:endParaRPr lang="en-US" sz="1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>
            <a:spLocks noChangeAspect="1"/>
          </p:cNvSpPr>
          <p:nvPr/>
        </p:nvSpPr>
        <p:spPr>
          <a:xfrm rot="16200000">
            <a:off x="6863623" y="4328592"/>
            <a:ext cx="753732" cy="307777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TRK_2</a:t>
            </a:r>
            <a:endParaRPr lang="en-US" sz="1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23BD-BFE2-434D-9AD0-AC2B0A5B2890}" type="datetime1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  <p:cxnSp>
        <p:nvCxnSpPr>
          <p:cNvPr id="12" name="Straight Arrow Connector 11"/>
          <p:cNvCxnSpPr>
            <a:stCxn id="25" idx="3"/>
          </p:cNvCxnSpPr>
          <p:nvPr/>
        </p:nvCxnSpPr>
        <p:spPr>
          <a:xfrm flipV="1">
            <a:off x="7240490" y="2133601"/>
            <a:ext cx="1446310" cy="1972014"/>
          </a:xfrm>
          <a:prstGeom prst="straightConnector1">
            <a:avLst/>
          </a:prstGeom>
          <a:ln w="25400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030690" y="2057401"/>
            <a:ext cx="1217710" cy="16002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3"/>
          </p:cNvCxnSpPr>
          <p:nvPr/>
        </p:nvCxnSpPr>
        <p:spPr>
          <a:xfrm flipV="1">
            <a:off x="6504883" y="2361628"/>
            <a:ext cx="1458762" cy="1231026"/>
          </a:xfrm>
          <a:prstGeom prst="straightConnector1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3"/>
          </p:cNvCxnSpPr>
          <p:nvPr/>
        </p:nvCxnSpPr>
        <p:spPr>
          <a:xfrm flipV="1">
            <a:off x="4646712" y="2299863"/>
            <a:ext cx="383977" cy="1921168"/>
          </a:xfrm>
          <a:prstGeom prst="straightConnector1">
            <a:avLst/>
          </a:prstGeom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4" idx="3"/>
          </p:cNvCxnSpPr>
          <p:nvPr/>
        </p:nvCxnSpPr>
        <p:spPr>
          <a:xfrm flipV="1">
            <a:off x="3963890" y="2223663"/>
            <a:ext cx="153888" cy="1881952"/>
          </a:xfrm>
          <a:prstGeom prst="straightConnector1">
            <a:avLst/>
          </a:prstGeom>
          <a:ln w="25400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3"/>
          </p:cNvCxnSpPr>
          <p:nvPr/>
        </p:nvCxnSpPr>
        <p:spPr>
          <a:xfrm flipH="1" flipV="1">
            <a:off x="228601" y="2223663"/>
            <a:ext cx="1979712" cy="1881952"/>
          </a:xfrm>
          <a:prstGeom prst="straightConnector1">
            <a:avLst/>
          </a:prstGeom>
          <a:ln w="25400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276600" y="5638800"/>
            <a:ext cx="4610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 points of the GEMs chambers from 50K events.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DAQ rate ~ 400 Hz, 3 APV25 time samples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2"/>
          <a:stretch/>
        </p:blipFill>
        <p:spPr>
          <a:xfrm>
            <a:off x="2221584" y="561192"/>
            <a:ext cx="1640062" cy="1418010"/>
          </a:xfrm>
          <a:prstGeom prst="rect">
            <a:avLst/>
          </a:prstGeom>
        </p:spPr>
      </p:pic>
      <p:cxnSp>
        <p:nvCxnSpPr>
          <p:cNvPr id="42" name="Straight Arrow Connector 41"/>
          <p:cNvCxnSpPr>
            <a:stCxn id="24" idx="3"/>
            <a:endCxn id="39" idx="2"/>
          </p:cNvCxnSpPr>
          <p:nvPr/>
        </p:nvCxnSpPr>
        <p:spPr>
          <a:xfrm flipH="1" flipV="1">
            <a:off x="3041615" y="1979202"/>
            <a:ext cx="922275" cy="2126413"/>
          </a:xfrm>
          <a:prstGeom prst="straightConnector1">
            <a:avLst/>
          </a:prstGeom>
          <a:ln w="25400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393915" y="1597968"/>
            <a:ext cx="1295400" cy="2308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00CC"/>
                </a:solidFill>
              </a:rPr>
              <a:t>Beam profile on TRK_1</a:t>
            </a:r>
            <a:endParaRPr lang="en-US" sz="9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572000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8200"/>
            <a:ext cx="4572000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Position correlation of the Trackers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1328" y="1159133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400" y="1159133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452735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5418-279E-45E6-A09F-1EEFF3EF10FC}" type="datetime1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480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14800"/>
            <a:ext cx="4572000" cy="2743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1657" y="443126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5729" y="443126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8329" y="3714690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Tracker2</a:t>
            </a:r>
          </a:p>
        </p:txBody>
      </p:sp>
    </p:spTree>
    <p:extLst>
      <p:ext uri="{BB962C8B-B14F-4D97-AF65-F5344CB8AC3E}">
        <p14:creationId xmlns:p14="http://schemas.microsoft.com/office/powerpoint/2010/main" val="51110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and Residuals: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Exclusive SBS1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762000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event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hit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X and Y direction for all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Trackers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samll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GEMs and SBS2)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Linear fit in X and Y using the single hit from the 4 trackers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SBS1 data excluded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 distribution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SBS1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(Y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SBS1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A3BE-FFB8-4F4F-891E-167255B02FD5}" type="datetime1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401"/>
            <a:ext cx="4572000" cy="35325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38400"/>
            <a:ext cx="4572000" cy="35325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84659" y="4567535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65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1346" y="4448145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err="1">
                <a:solidFill>
                  <a:srgbClr val="FF0000"/>
                </a:solidFill>
              </a:rPr>
              <a:t>y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76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4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and Residuals: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Inclusive SBS1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92F63-1FEE-460E-80C6-CA152FAFADEE}" type="datetime1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90800"/>
            <a:ext cx="4572000" cy="35325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90802"/>
            <a:ext cx="4572000" cy="3532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9400" y="4290053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52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6087" y="4170663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err="1">
                <a:solidFill>
                  <a:srgbClr val="FF0000"/>
                </a:solidFill>
              </a:rPr>
              <a:t>y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60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7620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event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hit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X and Y direction for all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Trackers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samll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GEMs and SBS2)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Linear fit in X and Y using the single hit from the 4 trackers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as well as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SBS1hit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inclusive SBS1.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 distribution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SBS1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(Y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SBS1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4331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Spatial Resolution of SBS1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970B2-3836-433B-84D6-1C51FEA211EC}" type="datetime1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38400"/>
            <a:ext cx="4572000" cy="3532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2" y="2438400"/>
            <a:ext cx="4571998" cy="3532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9400" y="4234190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58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36087" y="4114800"/>
            <a:ext cx="1566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400" baseline="-25000" dirty="0" err="1">
                <a:solidFill>
                  <a:srgbClr val="FF0000"/>
                </a:solidFill>
              </a:rPr>
              <a:t>y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 68 </a:t>
            </a:r>
            <a:r>
              <a:rPr lang="en-US" sz="2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70972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 distribution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Exclusive and Inclusive residual distribution are merged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Width (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of the Gaussian fit to the combined residual distribution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Resolution:  </a:t>
            </a:r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sqrt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exclusive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× </a:t>
            </a:r>
            <a:r>
              <a:rPr lang="en-US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114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Tracking and Residuals: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exclusive EIC-</a:t>
            </a:r>
            <a:r>
              <a:rPr lang="en-US" sz="32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5F6B-B17A-4F00-91B7-4AB43A8B3411}" type="datetime1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1" y="2590800"/>
            <a:ext cx="4346596" cy="35325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703" y="2590800"/>
            <a:ext cx="4346593" cy="3532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76340" y="4038600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000" baseline="-25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= 413 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5134" y="4038600"/>
            <a:ext cx="1465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000" baseline="-25000" dirty="0" err="1">
                <a:solidFill>
                  <a:srgbClr val="FF0000"/>
                </a:solidFill>
              </a:rPr>
              <a:t>y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= 220 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762000"/>
            <a:ext cx="9144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event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hit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each X and Y direction for all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Trackers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samll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GEMs and SBS2)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Linear fit in X and Y using the single hit from the 4 trackers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 distribution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(X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EIC-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(Y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EIC-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Y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8826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1866</TotalTime>
  <Words>362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FNAL Test Beam Analysis: Spatial Resolution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kgnanvo</cp:lastModifiedBy>
  <cp:revision>159</cp:revision>
  <dcterms:created xsi:type="dcterms:W3CDTF">2013-04-08T15:33:27Z</dcterms:created>
  <dcterms:modified xsi:type="dcterms:W3CDTF">2014-01-09T13:42:34Z</dcterms:modified>
</cp:coreProperties>
</file>